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6000" b="1" dirty="0"/>
              <a:t>🔥</a:t>
            </a:r>
            <a:r>
              <a:rPr lang="it-IT" b="1" dirty="0"/>
              <a:t> </a:t>
            </a:r>
            <a:r>
              <a:rPr lang="it-IT" dirty="0">
                <a:solidFill>
                  <a:srgbClr val="FF0000"/>
                </a:solidFill>
              </a:rPr>
              <a:t>Il rischio incendio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b="1" dirty="0" err="1"/>
              <a:t>Integrazione</a:t>
            </a:r>
            <a:r>
              <a:rPr b="1" dirty="0"/>
              <a:t> </a:t>
            </a:r>
            <a:r>
              <a:rPr lang="it-IT" b="1" dirty="0"/>
              <a:t>al </a:t>
            </a:r>
            <a:r>
              <a:rPr lang="it-IT" b="1" dirty="0" err="1"/>
              <a:t>vadeemcum</a:t>
            </a:r>
            <a:r>
              <a:rPr lang="it-IT" b="1" dirty="0"/>
              <a:t> in caso di evacuazione</a:t>
            </a:r>
            <a:endParaRPr b="1" dirty="0"/>
          </a:p>
          <a:p>
            <a:endParaRPr dirty="0"/>
          </a:p>
          <a:p>
            <a:r>
              <a:rPr dirty="0"/>
              <a:t>Ad </a:t>
            </a:r>
            <a:r>
              <a:rPr dirty="0" err="1"/>
              <a:t>uso</a:t>
            </a:r>
            <a:r>
              <a:rPr dirty="0"/>
              <a:t> degli </a:t>
            </a:r>
            <a:r>
              <a:rPr dirty="0" err="1"/>
              <a:t>studenti</a:t>
            </a:r>
            <a:endParaRPr dirty="0"/>
          </a:p>
          <a:p>
            <a:endParaRPr lang="it-IT" dirty="0"/>
          </a:p>
          <a:p>
            <a:r>
              <a:rPr dirty="0"/>
              <a:t>Alcamo (TP) – 07 </a:t>
            </a:r>
            <a:r>
              <a:rPr dirty="0" err="1"/>
              <a:t>gennaio</a:t>
            </a:r>
            <a:r>
              <a:rPr dirty="0"/>
              <a:t> 2026</a:t>
            </a:r>
            <a:endParaRPr lang="it-IT" dirty="0"/>
          </a:p>
          <a:p>
            <a:endParaRPr dirty="0"/>
          </a:p>
          <a:p>
            <a:r>
              <a:rPr lang="it-IT" dirty="0"/>
              <a:t>Il </a:t>
            </a:r>
            <a:r>
              <a:rPr dirty="0" err="1"/>
              <a:t>Servizio</a:t>
            </a:r>
            <a:r>
              <a:rPr dirty="0"/>
              <a:t> di </a:t>
            </a:r>
            <a:r>
              <a:rPr dirty="0" err="1"/>
              <a:t>Prevenzione</a:t>
            </a:r>
            <a:r>
              <a:rPr dirty="0"/>
              <a:t> e </a:t>
            </a:r>
            <a:r>
              <a:rPr dirty="0" err="1"/>
              <a:t>Protezione</a:t>
            </a:r>
            <a:endParaRPr dirty="0"/>
          </a:p>
        </p:txBody>
      </p:sp>
      <p:pic>
        <p:nvPicPr>
          <p:cNvPr id="2051" name="Image 8">
            <a:extLst>
              <a:ext uri="{FF2B5EF4-FFF2-40B4-BE49-F238E27FC236}">
                <a16:creationId xmlns:a16="http://schemas.microsoft.com/office/drawing/2014/main" id="{6863A39C-C3E4-54CD-1C18-FB06328ED82E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3410" y="59932"/>
            <a:ext cx="777435" cy="1366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Image 9">
            <a:extLst>
              <a:ext uri="{FF2B5EF4-FFF2-40B4-BE49-F238E27FC236}">
                <a16:creationId xmlns:a16="http://schemas.microsoft.com/office/drawing/2014/main" id="{65097C65-3D64-4FCC-09D8-5AB02FCF1895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827" y="0"/>
            <a:ext cx="1623211" cy="1339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Image 10">
            <a:extLst>
              <a:ext uri="{FF2B5EF4-FFF2-40B4-BE49-F238E27FC236}">
                <a16:creationId xmlns:a16="http://schemas.microsoft.com/office/drawing/2014/main" id="{9994F866-54C5-99CE-49B5-37478DC71AA6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3395" y="-65685"/>
            <a:ext cx="1121356" cy="161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4">
            <a:extLst>
              <a:ext uri="{FF2B5EF4-FFF2-40B4-BE49-F238E27FC236}">
                <a16:creationId xmlns:a16="http://schemas.microsoft.com/office/drawing/2014/main" id="{EE290D77-B3A5-5713-89C3-508AF2476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48F9400-F50F-1B16-D05C-22852D019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778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it-IT" alt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Gestione dell’emergenza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Seguire</a:t>
            </a:r>
            <a:r>
              <a:rPr dirty="0"/>
              <a:t> </a:t>
            </a:r>
            <a:r>
              <a:rPr lang="it-IT" dirty="0"/>
              <a:t>le indicazioni fornite dalla planimetria    </a:t>
            </a:r>
          </a:p>
          <a:p>
            <a:pPr marL="0" indent="0">
              <a:buNone/>
            </a:pPr>
            <a:r>
              <a:rPr lang="it-IT" dirty="0"/>
              <a:t>   </a:t>
            </a:r>
            <a:r>
              <a:rPr dirty="0"/>
              <a:t>di </a:t>
            </a:r>
            <a:r>
              <a:rPr dirty="0" err="1"/>
              <a:t>emergenza</a:t>
            </a:r>
            <a:endParaRPr dirty="0"/>
          </a:p>
          <a:p>
            <a:pPr marL="0" indent="0">
              <a:buNone/>
            </a:pPr>
            <a:r>
              <a:rPr dirty="0"/>
              <a:t>• Non </a:t>
            </a:r>
            <a:r>
              <a:rPr dirty="0" err="1"/>
              <a:t>fuggire</a:t>
            </a:r>
            <a:r>
              <a:rPr dirty="0"/>
              <a:t> in modo </a:t>
            </a:r>
            <a:r>
              <a:rPr dirty="0" err="1"/>
              <a:t>disordinato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Utilizzare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mezzi</a:t>
            </a:r>
            <a:r>
              <a:rPr dirty="0"/>
              <a:t> di </a:t>
            </a:r>
            <a:r>
              <a:rPr dirty="0" err="1"/>
              <a:t>sicurezza</a:t>
            </a:r>
            <a:r>
              <a:rPr dirty="0"/>
              <a:t> solo se </a:t>
            </a:r>
            <a:r>
              <a:rPr dirty="0" err="1"/>
              <a:t>formati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Collaborare</a:t>
            </a:r>
            <a:r>
              <a:rPr dirty="0"/>
              <a:t> con </a:t>
            </a:r>
            <a:r>
              <a:rPr dirty="0" err="1"/>
              <a:t>gli</a:t>
            </a:r>
            <a:r>
              <a:rPr dirty="0"/>
              <a:t> </a:t>
            </a:r>
            <a:r>
              <a:rPr dirty="0" err="1"/>
              <a:t>addetti</a:t>
            </a:r>
            <a:r>
              <a:rPr dirty="0"/>
              <a:t> </a:t>
            </a:r>
            <a:r>
              <a:rPr dirty="0" err="1"/>
              <a:t>all’emergenza</a:t>
            </a:r>
            <a:r>
              <a:rPr lang="it-IT" dirty="0"/>
              <a:t>  </a:t>
            </a:r>
            <a:endParaRPr dirty="0"/>
          </a:p>
        </p:txBody>
      </p:sp>
      <p:pic>
        <p:nvPicPr>
          <p:cNvPr id="4" name="Image 10">
            <a:extLst>
              <a:ext uri="{FF2B5EF4-FFF2-40B4-BE49-F238E27FC236}">
                <a16:creationId xmlns:a16="http://schemas.microsoft.com/office/drawing/2014/main" id="{1FF537FC-5FA9-39BD-328F-3C9B79034D2F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569" y="115385"/>
            <a:ext cx="1121356" cy="161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Image 73">
            <a:extLst>
              <a:ext uri="{FF2B5EF4-FFF2-40B4-BE49-F238E27FC236}">
                <a16:creationId xmlns:a16="http://schemas.microsoft.com/office/drawing/2014/main" id="{6A019575-055C-DD7E-717C-39979B15F002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7810" y="4534496"/>
            <a:ext cx="4334772" cy="2048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Messaggio importante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505" y="2587028"/>
            <a:ext cx="8229600" cy="4525963"/>
          </a:xfrm>
        </p:spPr>
        <p:txBody>
          <a:bodyPr/>
          <a:lstStyle/>
          <a:p>
            <a:r>
              <a:rPr dirty="0" err="1"/>
              <a:t>Molti</a:t>
            </a:r>
            <a:r>
              <a:rPr dirty="0"/>
              <a:t> </a:t>
            </a:r>
            <a:r>
              <a:rPr dirty="0" err="1"/>
              <a:t>incendi</a:t>
            </a:r>
            <a:r>
              <a:rPr dirty="0"/>
              <a:t> </a:t>
            </a:r>
            <a:r>
              <a:rPr dirty="0" err="1"/>
              <a:t>si</a:t>
            </a:r>
            <a:r>
              <a:rPr dirty="0"/>
              <a:t> </a:t>
            </a:r>
            <a:r>
              <a:rPr dirty="0" err="1"/>
              <a:t>possono</a:t>
            </a:r>
            <a:r>
              <a:rPr dirty="0"/>
              <a:t> </a:t>
            </a:r>
            <a:r>
              <a:rPr dirty="0" err="1"/>
              <a:t>evitare</a:t>
            </a:r>
            <a:r>
              <a:rPr dirty="0"/>
              <a:t>.</a:t>
            </a:r>
          </a:p>
          <a:p>
            <a:r>
              <a:rPr dirty="0" err="1"/>
              <a:t>Essere</a:t>
            </a:r>
            <a:r>
              <a:rPr dirty="0"/>
              <a:t> </a:t>
            </a:r>
            <a:r>
              <a:rPr dirty="0" err="1"/>
              <a:t>giovani</a:t>
            </a:r>
            <a:r>
              <a:rPr dirty="0"/>
              <a:t> </a:t>
            </a:r>
            <a:r>
              <a:rPr dirty="0" err="1"/>
              <a:t>significa</a:t>
            </a:r>
            <a:r>
              <a:rPr dirty="0"/>
              <a:t> </a:t>
            </a:r>
            <a:r>
              <a:rPr dirty="0" err="1"/>
              <a:t>essere</a:t>
            </a:r>
            <a:r>
              <a:rPr dirty="0"/>
              <a:t> </a:t>
            </a:r>
            <a:r>
              <a:rPr dirty="0" err="1"/>
              <a:t>responsabili</a:t>
            </a:r>
            <a:r>
              <a:rPr dirty="0"/>
              <a:t>.</a:t>
            </a:r>
          </a:p>
          <a:p>
            <a:endParaRPr dirty="0"/>
          </a:p>
          <a:p>
            <a:r>
              <a:rPr dirty="0"/>
              <a:t>La </a:t>
            </a:r>
            <a:r>
              <a:rPr dirty="0" err="1"/>
              <a:t>prevenzione</a:t>
            </a:r>
            <a:r>
              <a:rPr dirty="0"/>
              <a:t> </a:t>
            </a:r>
            <a:r>
              <a:rPr dirty="0" err="1"/>
              <a:t>parte</a:t>
            </a:r>
            <a:r>
              <a:rPr dirty="0"/>
              <a:t> da </a:t>
            </a:r>
            <a:r>
              <a:rPr dirty="0" err="1"/>
              <a:t>te</a:t>
            </a:r>
            <a:r>
              <a:rPr dirty="0"/>
              <a:t>.</a:t>
            </a:r>
          </a:p>
        </p:txBody>
      </p:sp>
      <p:pic>
        <p:nvPicPr>
          <p:cNvPr id="4" name="Image 10">
            <a:extLst>
              <a:ext uri="{FF2B5EF4-FFF2-40B4-BE49-F238E27FC236}">
                <a16:creationId xmlns:a16="http://schemas.microsoft.com/office/drawing/2014/main" id="{7E480957-49A9-84F6-3770-A34F0F9D8501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0302" y="274638"/>
            <a:ext cx="1121356" cy="161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2D9067B4-36EC-F9DE-C7EA-70F8CD3C9B12}"/>
              </a:ext>
            </a:extLst>
          </p:cNvPr>
          <p:cNvSpPr txBox="1"/>
          <p:nvPr/>
        </p:nvSpPr>
        <p:spPr>
          <a:xfrm>
            <a:off x="339505" y="1612033"/>
            <a:ext cx="4572000" cy="555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it-IT" sz="2800" b="1" kern="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🎯</a:t>
            </a:r>
            <a:r>
              <a:rPr lang="it-IT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RICORDA</a:t>
            </a:r>
            <a:endParaRPr lang="it-IT" sz="28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Slogan per la scuola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05731" cy="4525963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💡</a:t>
            </a:r>
            <a:r>
              <a:rPr dirty="0"/>
              <a:t>La </a:t>
            </a:r>
            <a:r>
              <a:rPr dirty="0" err="1"/>
              <a:t>sicurezza</a:t>
            </a:r>
            <a:r>
              <a:rPr dirty="0"/>
              <a:t> non è un </a:t>
            </a:r>
            <a:r>
              <a:rPr dirty="0" err="1"/>
              <a:t>gioco</a:t>
            </a:r>
            <a:endParaRPr lang="it-IT" dirty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lang="it-IT" dirty="0"/>
              <a:t>✅</a:t>
            </a:r>
            <a:r>
              <a:rPr dirty="0"/>
              <a:t>Un </a:t>
            </a:r>
            <a:r>
              <a:rPr dirty="0" err="1"/>
              <a:t>gesto</a:t>
            </a:r>
            <a:r>
              <a:rPr dirty="0"/>
              <a:t> </a:t>
            </a:r>
            <a:r>
              <a:rPr dirty="0" err="1"/>
              <a:t>sicuro</a:t>
            </a:r>
            <a:r>
              <a:rPr dirty="0"/>
              <a:t> </a:t>
            </a:r>
            <a:r>
              <a:rPr dirty="0" err="1"/>
              <a:t>oggi</a:t>
            </a:r>
            <a:r>
              <a:rPr dirty="0"/>
              <a:t>, un </a:t>
            </a:r>
            <a:r>
              <a:rPr dirty="0" err="1"/>
              <a:t>futuro</a:t>
            </a:r>
            <a:r>
              <a:rPr dirty="0"/>
              <a:t> </a:t>
            </a:r>
            <a:r>
              <a:rPr dirty="0" err="1"/>
              <a:t>protetto</a:t>
            </a:r>
            <a:r>
              <a:rPr dirty="0"/>
              <a:t> </a:t>
            </a:r>
            <a:r>
              <a:rPr lang="it-IT" dirty="0"/>
              <a:t>   </a:t>
            </a:r>
          </a:p>
          <a:p>
            <a:pPr marL="0" indent="0">
              <a:buNone/>
            </a:pPr>
            <a:r>
              <a:rPr lang="it-IT" dirty="0"/>
              <a:t>      </a:t>
            </a:r>
            <a:r>
              <a:rPr dirty="0" err="1"/>
              <a:t>domani</a:t>
            </a:r>
            <a:endParaRPr lang="it-IT" dirty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lang="it-IT" dirty="0"/>
              <a:t>🔥</a:t>
            </a:r>
            <a:r>
              <a:rPr dirty="0"/>
              <a:t>Atten</a:t>
            </a:r>
            <a:r>
              <a:rPr lang="it-IT" dirty="0"/>
              <a:t>z</a:t>
            </a:r>
            <a:r>
              <a:rPr dirty="0"/>
              <a:t>ion</a:t>
            </a:r>
            <a:r>
              <a:rPr lang="it-IT" dirty="0"/>
              <a:t>e</a:t>
            </a:r>
            <a:r>
              <a:rPr dirty="0"/>
              <a:t> al fuoco: </a:t>
            </a:r>
            <a:r>
              <a:rPr dirty="0" err="1"/>
              <a:t>proteggi</a:t>
            </a:r>
            <a:r>
              <a:rPr dirty="0"/>
              <a:t> </a:t>
            </a:r>
            <a:r>
              <a:rPr dirty="0" err="1"/>
              <a:t>te</a:t>
            </a:r>
            <a:r>
              <a:rPr dirty="0"/>
              <a:t> </a:t>
            </a:r>
            <a:r>
              <a:rPr dirty="0" err="1"/>
              <a:t>stesso</a:t>
            </a:r>
            <a:r>
              <a:rPr dirty="0"/>
              <a:t> e </a:t>
            </a:r>
            <a:r>
              <a:rPr dirty="0" err="1"/>
              <a:t>gli</a:t>
            </a:r>
            <a:r>
              <a:rPr dirty="0"/>
              <a:t> </a:t>
            </a:r>
            <a:r>
              <a:rPr dirty="0" err="1"/>
              <a:t>altri</a:t>
            </a:r>
            <a:endParaRPr dirty="0"/>
          </a:p>
        </p:txBody>
      </p:sp>
      <p:pic>
        <p:nvPicPr>
          <p:cNvPr id="4" name="Image 10">
            <a:extLst>
              <a:ext uri="{FF2B5EF4-FFF2-40B4-BE49-F238E27FC236}">
                <a16:creationId xmlns:a16="http://schemas.microsoft.com/office/drawing/2014/main" id="{434EF2CA-85B5-355A-C21B-92F3475DB81F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5735" y="205919"/>
            <a:ext cx="1121356" cy="161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184">
            <a:extLst>
              <a:ext uri="{FF2B5EF4-FFF2-40B4-BE49-F238E27FC236}">
                <a16:creationId xmlns:a16="http://schemas.microsoft.com/office/drawing/2014/main" id="{F90BB7B1-B3A6-B7B4-3A67-0D2D7F4DA3E2}"/>
              </a:ext>
            </a:extLst>
          </p:cNvPr>
          <p:cNvGrpSpPr>
            <a:grpSpLocks/>
          </p:cNvGrpSpPr>
          <p:nvPr/>
        </p:nvGrpSpPr>
        <p:grpSpPr bwMode="auto">
          <a:xfrm>
            <a:off x="6083321" y="5257800"/>
            <a:ext cx="936625" cy="936625"/>
            <a:chOff x="0" y="0"/>
            <a:chExt cx="937260" cy="937260"/>
          </a:xfrm>
        </p:grpSpPr>
        <p:sp>
          <p:nvSpPr>
            <p:cNvPr id="6" name="Graphic 185">
              <a:extLst>
                <a:ext uri="{FF2B5EF4-FFF2-40B4-BE49-F238E27FC236}">
                  <a16:creationId xmlns:a16="http://schemas.microsoft.com/office/drawing/2014/main" id="{966FC713-BDC6-EF83-F9C3-907F1EDB8DD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937260" cy="937260"/>
            </a:xfrm>
            <a:custGeom>
              <a:avLst/>
              <a:gdLst>
                <a:gd name="T0" fmla="*/ 418671 w 937260"/>
                <a:gd name="T1" fmla="*/ 2628 h 937260"/>
                <a:gd name="T2" fmla="*/ 327315 w 937260"/>
                <a:gd name="T3" fmla="*/ 21676 h 937260"/>
                <a:gd name="T4" fmla="*/ 243452 w 937260"/>
                <a:gd name="T5" fmla="*/ 57534 h 937260"/>
                <a:gd name="T6" fmla="*/ 168959 w 937260"/>
                <a:gd name="T7" fmla="*/ 108309 h 937260"/>
                <a:gd name="T8" fmla="*/ 105711 w 937260"/>
                <a:gd name="T9" fmla="*/ 172110 h 937260"/>
                <a:gd name="T10" fmla="*/ 55586 w 937260"/>
                <a:gd name="T11" fmla="*/ 247043 h 937260"/>
                <a:gd name="T12" fmla="*/ 20460 w 937260"/>
                <a:gd name="T13" fmla="*/ 331216 h 937260"/>
                <a:gd name="T14" fmla="*/ 2210 w 937260"/>
                <a:gd name="T15" fmla="*/ 422737 h 937260"/>
                <a:gd name="T16" fmla="*/ 2628 w 937260"/>
                <a:gd name="T17" fmla="*/ 518565 h 937260"/>
                <a:gd name="T18" fmla="*/ 21677 w 937260"/>
                <a:gd name="T19" fmla="*/ 609923 h 937260"/>
                <a:gd name="T20" fmla="*/ 57536 w 937260"/>
                <a:gd name="T21" fmla="*/ 693787 h 937260"/>
                <a:gd name="T22" fmla="*/ 108313 w 937260"/>
                <a:gd name="T23" fmla="*/ 768280 h 937260"/>
                <a:gd name="T24" fmla="*/ 172115 w 937260"/>
                <a:gd name="T25" fmla="*/ 831527 h 937260"/>
                <a:gd name="T26" fmla="*/ 247048 w 937260"/>
                <a:gd name="T27" fmla="*/ 881650 h 937260"/>
                <a:gd name="T28" fmla="*/ 331221 w 937260"/>
                <a:gd name="T29" fmla="*/ 916775 h 937260"/>
                <a:gd name="T30" fmla="*/ 422739 w 937260"/>
                <a:gd name="T31" fmla="*/ 935024 h 937260"/>
                <a:gd name="T32" fmla="*/ 518565 w 937260"/>
                <a:gd name="T33" fmla="*/ 934605 h 937260"/>
                <a:gd name="T34" fmla="*/ 609923 w 937260"/>
                <a:gd name="T35" fmla="*/ 915558 h 937260"/>
                <a:gd name="T36" fmla="*/ 693787 w 937260"/>
                <a:gd name="T37" fmla="*/ 879700 h 937260"/>
                <a:gd name="T38" fmla="*/ 768280 w 937260"/>
                <a:gd name="T39" fmla="*/ 828925 h 937260"/>
                <a:gd name="T40" fmla="*/ 831527 w 937260"/>
                <a:gd name="T41" fmla="*/ 765124 h 937260"/>
                <a:gd name="T42" fmla="*/ 881650 w 937260"/>
                <a:gd name="T43" fmla="*/ 690191 h 937260"/>
                <a:gd name="T44" fmla="*/ 916775 w 937260"/>
                <a:gd name="T45" fmla="*/ 606018 h 937260"/>
                <a:gd name="T46" fmla="*/ 935024 w 937260"/>
                <a:gd name="T47" fmla="*/ 514497 h 937260"/>
                <a:gd name="T48" fmla="*/ 934605 w 937260"/>
                <a:gd name="T49" fmla="*/ 418669 h 937260"/>
                <a:gd name="T50" fmla="*/ 915558 w 937260"/>
                <a:gd name="T51" fmla="*/ 327310 h 937260"/>
                <a:gd name="T52" fmla="*/ 879700 w 937260"/>
                <a:gd name="T53" fmla="*/ 243446 h 937260"/>
                <a:gd name="T54" fmla="*/ 828925 w 937260"/>
                <a:gd name="T55" fmla="*/ 168953 h 937260"/>
                <a:gd name="T56" fmla="*/ 765124 w 937260"/>
                <a:gd name="T57" fmla="*/ 105707 h 937260"/>
                <a:gd name="T58" fmla="*/ 690191 w 937260"/>
                <a:gd name="T59" fmla="*/ 55583 h 937260"/>
                <a:gd name="T60" fmla="*/ 606018 w 937260"/>
                <a:gd name="T61" fmla="*/ 20459 h 937260"/>
                <a:gd name="T62" fmla="*/ 514497 w 937260"/>
                <a:gd name="T63" fmla="*/ 2210 h 937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37260" h="937260">
                  <a:moveTo>
                    <a:pt x="466572" y="0"/>
                  </a:moveTo>
                  <a:lnTo>
                    <a:pt x="418671" y="2628"/>
                  </a:lnTo>
                  <a:lnTo>
                    <a:pt x="372174" y="9932"/>
                  </a:lnTo>
                  <a:lnTo>
                    <a:pt x="327315" y="21676"/>
                  </a:lnTo>
                  <a:lnTo>
                    <a:pt x="284330" y="37622"/>
                  </a:lnTo>
                  <a:lnTo>
                    <a:pt x="243452" y="57534"/>
                  </a:lnTo>
                  <a:lnTo>
                    <a:pt x="204917" y="81175"/>
                  </a:lnTo>
                  <a:lnTo>
                    <a:pt x="168959" y="108309"/>
                  </a:lnTo>
                  <a:lnTo>
                    <a:pt x="135812" y="138699"/>
                  </a:lnTo>
                  <a:lnTo>
                    <a:pt x="105711" y="172110"/>
                  </a:lnTo>
                  <a:lnTo>
                    <a:pt x="78891" y="208303"/>
                  </a:lnTo>
                  <a:lnTo>
                    <a:pt x="55586" y="247043"/>
                  </a:lnTo>
                  <a:lnTo>
                    <a:pt x="36031" y="288093"/>
                  </a:lnTo>
                  <a:lnTo>
                    <a:pt x="20460" y="331216"/>
                  </a:lnTo>
                  <a:lnTo>
                    <a:pt x="9108" y="376176"/>
                  </a:lnTo>
                  <a:lnTo>
                    <a:pt x="2210" y="422737"/>
                  </a:lnTo>
                  <a:lnTo>
                    <a:pt x="0" y="470661"/>
                  </a:lnTo>
                  <a:lnTo>
                    <a:pt x="2628" y="518565"/>
                  </a:lnTo>
                  <a:lnTo>
                    <a:pt x="9933" y="565064"/>
                  </a:lnTo>
                  <a:lnTo>
                    <a:pt x="21677" y="609923"/>
                  </a:lnTo>
                  <a:lnTo>
                    <a:pt x="37623" y="652909"/>
                  </a:lnTo>
                  <a:lnTo>
                    <a:pt x="57536" y="693787"/>
                  </a:lnTo>
                  <a:lnTo>
                    <a:pt x="81178" y="732322"/>
                  </a:lnTo>
                  <a:lnTo>
                    <a:pt x="108313" y="768280"/>
                  </a:lnTo>
                  <a:lnTo>
                    <a:pt x="138704" y="801427"/>
                  </a:lnTo>
                  <a:lnTo>
                    <a:pt x="172115" y="831527"/>
                  </a:lnTo>
                  <a:lnTo>
                    <a:pt x="208308" y="858346"/>
                  </a:lnTo>
                  <a:lnTo>
                    <a:pt x="247048" y="881650"/>
                  </a:lnTo>
                  <a:lnTo>
                    <a:pt x="288098" y="901205"/>
                  </a:lnTo>
                  <a:lnTo>
                    <a:pt x="331221" y="916775"/>
                  </a:lnTo>
                  <a:lnTo>
                    <a:pt x="376180" y="928126"/>
                  </a:lnTo>
                  <a:lnTo>
                    <a:pt x="422739" y="935024"/>
                  </a:lnTo>
                  <a:lnTo>
                    <a:pt x="470662" y="937234"/>
                  </a:lnTo>
                  <a:lnTo>
                    <a:pt x="518565" y="934605"/>
                  </a:lnTo>
                  <a:lnTo>
                    <a:pt x="565064" y="927301"/>
                  </a:lnTo>
                  <a:lnTo>
                    <a:pt x="609923" y="915558"/>
                  </a:lnTo>
                  <a:lnTo>
                    <a:pt x="652909" y="899612"/>
                  </a:lnTo>
                  <a:lnTo>
                    <a:pt x="693787" y="879700"/>
                  </a:lnTo>
                  <a:lnTo>
                    <a:pt x="732322" y="856059"/>
                  </a:lnTo>
                  <a:lnTo>
                    <a:pt x="768280" y="828925"/>
                  </a:lnTo>
                  <a:lnTo>
                    <a:pt x="801427" y="798534"/>
                  </a:lnTo>
                  <a:lnTo>
                    <a:pt x="831527" y="765124"/>
                  </a:lnTo>
                  <a:lnTo>
                    <a:pt x="858346" y="728931"/>
                  </a:lnTo>
                  <a:lnTo>
                    <a:pt x="881650" y="690191"/>
                  </a:lnTo>
                  <a:lnTo>
                    <a:pt x="901205" y="649141"/>
                  </a:lnTo>
                  <a:lnTo>
                    <a:pt x="916775" y="606018"/>
                  </a:lnTo>
                  <a:lnTo>
                    <a:pt x="928126" y="561057"/>
                  </a:lnTo>
                  <a:lnTo>
                    <a:pt x="935024" y="514497"/>
                  </a:lnTo>
                  <a:lnTo>
                    <a:pt x="937234" y="466572"/>
                  </a:lnTo>
                  <a:lnTo>
                    <a:pt x="934605" y="418669"/>
                  </a:lnTo>
                  <a:lnTo>
                    <a:pt x="927301" y="372170"/>
                  </a:lnTo>
                  <a:lnTo>
                    <a:pt x="915558" y="327310"/>
                  </a:lnTo>
                  <a:lnTo>
                    <a:pt x="899612" y="284324"/>
                  </a:lnTo>
                  <a:lnTo>
                    <a:pt x="879700" y="243446"/>
                  </a:lnTo>
                  <a:lnTo>
                    <a:pt x="856059" y="204911"/>
                  </a:lnTo>
                  <a:lnTo>
                    <a:pt x="828925" y="168953"/>
                  </a:lnTo>
                  <a:lnTo>
                    <a:pt x="798534" y="135807"/>
                  </a:lnTo>
                  <a:lnTo>
                    <a:pt x="765124" y="105707"/>
                  </a:lnTo>
                  <a:lnTo>
                    <a:pt x="728931" y="78887"/>
                  </a:lnTo>
                  <a:lnTo>
                    <a:pt x="690191" y="55583"/>
                  </a:lnTo>
                  <a:lnTo>
                    <a:pt x="649141" y="36029"/>
                  </a:lnTo>
                  <a:lnTo>
                    <a:pt x="606018" y="20459"/>
                  </a:lnTo>
                  <a:lnTo>
                    <a:pt x="561057" y="9108"/>
                  </a:lnTo>
                  <a:lnTo>
                    <a:pt x="514497" y="2210"/>
                  </a:lnTo>
                  <a:lnTo>
                    <a:pt x="466572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" name="Graphic 186">
              <a:extLst>
                <a:ext uri="{FF2B5EF4-FFF2-40B4-BE49-F238E27FC236}">
                  <a16:creationId xmlns:a16="http://schemas.microsoft.com/office/drawing/2014/main" id="{1C3844E1-4753-E287-C274-F48A867CB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042" y="206956"/>
              <a:ext cx="709295" cy="507365"/>
            </a:xfrm>
            <a:custGeom>
              <a:avLst/>
              <a:gdLst>
                <a:gd name="T0" fmla="*/ 175552 w 709295"/>
                <a:gd name="T1" fmla="*/ 5372 h 507365"/>
                <a:gd name="T2" fmla="*/ 114858 w 709295"/>
                <a:gd name="T3" fmla="*/ 3911 h 507365"/>
                <a:gd name="T4" fmla="*/ 75133 w 709295"/>
                <a:gd name="T5" fmla="*/ 23469 h 507365"/>
                <a:gd name="T6" fmla="*/ 69799 w 709295"/>
                <a:gd name="T7" fmla="*/ 27381 h 507365"/>
                <a:gd name="T8" fmla="*/ 63360 w 709295"/>
                <a:gd name="T9" fmla="*/ 34899 h 507365"/>
                <a:gd name="T10" fmla="*/ 18669 w 709295"/>
                <a:gd name="T11" fmla="*/ 125717 h 507365"/>
                <a:gd name="T12" fmla="*/ 419 w 709295"/>
                <a:gd name="T13" fmla="*/ 234530 h 507365"/>
                <a:gd name="T14" fmla="*/ 508 w 709295"/>
                <a:gd name="T15" fmla="*/ 276313 h 507365"/>
                <a:gd name="T16" fmla="*/ 14071 w 709295"/>
                <a:gd name="T17" fmla="*/ 365785 h 507365"/>
                <a:gd name="T18" fmla="*/ 47574 w 709295"/>
                <a:gd name="T19" fmla="*/ 454685 h 507365"/>
                <a:gd name="T20" fmla="*/ 70459 w 709295"/>
                <a:gd name="T21" fmla="*/ 480288 h 507365"/>
                <a:gd name="T22" fmla="*/ 74599 w 709295"/>
                <a:gd name="T23" fmla="*/ 483400 h 507365"/>
                <a:gd name="T24" fmla="*/ 111912 w 709295"/>
                <a:gd name="T25" fmla="*/ 502958 h 507365"/>
                <a:gd name="T26" fmla="*/ 184289 w 709295"/>
                <a:gd name="T27" fmla="*/ 498817 h 507365"/>
                <a:gd name="T28" fmla="*/ 161861 w 709295"/>
                <a:gd name="T29" fmla="*/ 395198 h 507365"/>
                <a:gd name="T30" fmla="*/ 105397 w 709295"/>
                <a:gd name="T31" fmla="*/ 394030 h 507365"/>
                <a:gd name="T32" fmla="*/ 70485 w 709295"/>
                <a:gd name="T33" fmla="*/ 278282 h 507365"/>
                <a:gd name="T34" fmla="*/ 76708 w 709295"/>
                <a:gd name="T35" fmla="*/ 179616 h 507365"/>
                <a:gd name="T36" fmla="*/ 114757 w 709295"/>
                <a:gd name="T37" fmla="*/ 111950 h 507365"/>
                <a:gd name="T38" fmla="*/ 216319 w 709295"/>
                <a:gd name="T39" fmla="*/ 28460 h 507365"/>
                <a:gd name="T40" fmla="*/ 329463 w 709295"/>
                <a:gd name="T41" fmla="*/ 124053 h 507365"/>
                <a:gd name="T42" fmla="*/ 200825 w 709295"/>
                <a:gd name="T43" fmla="*/ 154266 h 507365"/>
                <a:gd name="T44" fmla="*/ 258953 w 709295"/>
                <a:gd name="T45" fmla="*/ 185978 h 507365"/>
                <a:gd name="T46" fmla="*/ 330606 w 709295"/>
                <a:gd name="T47" fmla="*/ 386118 h 507365"/>
                <a:gd name="T48" fmla="*/ 491744 w 709295"/>
                <a:gd name="T49" fmla="*/ 123342 h 507365"/>
                <a:gd name="T50" fmla="*/ 363105 w 709295"/>
                <a:gd name="T51" fmla="*/ 153555 h 507365"/>
                <a:gd name="T52" fmla="*/ 421233 w 709295"/>
                <a:gd name="T53" fmla="*/ 185267 h 507365"/>
                <a:gd name="T54" fmla="*/ 492887 w 709295"/>
                <a:gd name="T55" fmla="*/ 385406 h 507365"/>
                <a:gd name="T56" fmla="*/ 695261 w 709295"/>
                <a:gd name="T57" fmla="*/ 154508 h 507365"/>
                <a:gd name="T58" fmla="*/ 624357 w 709295"/>
                <a:gd name="T59" fmla="*/ 118021 h 507365"/>
                <a:gd name="T60" fmla="*/ 561505 w 709295"/>
                <a:gd name="T61" fmla="*/ 143751 h 507365"/>
                <a:gd name="T62" fmla="*/ 537349 w 709295"/>
                <a:gd name="T63" fmla="*/ 208699 h 507365"/>
                <a:gd name="T64" fmla="*/ 606463 w 709295"/>
                <a:gd name="T65" fmla="*/ 217906 h 507365"/>
                <a:gd name="T66" fmla="*/ 607072 w 709295"/>
                <a:gd name="T67" fmla="*/ 194259 h 507365"/>
                <a:gd name="T68" fmla="*/ 615492 w 709295"/>
                <a:gd name="T69" fmla="*/ 178282 h 507365"/>
                <a:gd name="T70" fmla="*/ 628002 w 709295"/>
                <a:gd name="T71" fmla="*/ 176225 h 507365"/>
                <a:gd name="T72" fmla="*/ 637959 w 709295"/>
                <a:gd name="T73" fmla="*/ 186639 h 507365"/>
                <a:gd name="T74" fmla="*/ 639483 w 709295"/>
                <a:gd name="T75" fmla="*/ 199428 h 507365"/>
                <a:gd name="T76" fmla="*/ 621245 w 709295"/>
                <a:gd name="T77" fmla="*/ 253961 h 507365"/>
                <a:gd name="T78" fmla="*/ 706145 w 709295"/>
                <a:gd name="T79" fmla="*/ 384479 h 507365"/>
                <a:gd name="T80" fmla="*/ 697433 w 709295"/>
                <a:gd name="T81" fmla="*/ 324294 h 507365"/>
                <a:gd name="T82" fmla="*/ 640549 w 709295"/>
                <a:gd name="T83" fmla="*/ 326720 h 507365"/>
                <a:gd name="T84" fmla="*/ 678027 w 709295"/>
                <a:gd name="T85" fmla="*/ 285356 h 507365"/>
                <a:gd name="T86" fmla="*/ 707796 w 709295"/>
                <a:gd name="T87" fmla="*/ 218541 h 507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09295" h="507365">
                  <a:moveTo>
                    <a:pt x="216319" y="28460"/>
                  </a:moveTo>
                  <a:lnTo>
                    <a:pt x="175552" y="5372"/>
                  </a:lnTo>
                  <a:lnTo>
                    <a:pt x="145338" y="0"/>
                  </a:lnTo>
                  <a:lnTo>
                    <a:pt x="114858" y="3911"/>
                  </a:lnTo>
                  <a:lnTo>
                    <a:pt x="83908" y="17106"/>
                  </a:lnTo>
                  <a:lnTo>
                    <a:pt x="75133" y="23469"/>
                  </a:lnTo>
                  <a:lnTo>
                    <a:pt x="71856" y="25323"/>
                  </a:lnTo>
                  <a:lnTo>
                    <a:pt x="69799" y="27381"/>
                  </a:lnTo>
                  <a:lnTo>
                    <a:pt x="66865" y="31394"/>
                  </a:lnTo>
                  <a:lnTo>
                    <a:pt x="63360" y="34899"/>
                  </a:lnTo>
                  <a:lnTo>
                    <a:pt x="36830" y="75374"/>
                  </a:lnTo>
                  <a:lnTo>
                    <a:pt x="18669" y="125717"/>
                  </a:lnTo>
                  <a:lnTo>
                    <a:pt x="6108" y="180047"/>
                  </a:lnTo>
                  <a:lnTo>
                    <a:pt x="419" y="234530"/>
                  </a:lnTo>
                  <a:lnTo>
                    <a:pt x="0" y="255778"/>
                  </a:lnTo>
                  <a:lnTo>
                    <a:pt x="508" y="276313"/>
                  </a:lnTo>
                  <a:lnTo>
                    <a:pt x="4279" y="315785"/>
                  </a:lnTo>
                  <a:lnTo>
                    <a:pt x="14071" y="365785"/>
                  </a:lnTo>
                  <a:lnTo>
                    <a:pt x="29514" y="414362"/>
                  </a:lnTo>
                  <a:lnTo>
                    <a:pt x="47574" y="454685"/>
                  </a:lnTo>
                  <a:lnTo>
                    <a:pt x="69240" y="479082"/>
                  </a:lnTo>
                  <a:lnTo>
                    <a:pt x="70459" y="480288"/>
                  </a:lnTo>
                  <a:lnTo>
                    <a:pt x="71907" y="481787"/>
                  </a:lnTo>
                  <a:lnTo>
                    <a:pt x="74599" y="483400"/>
                  </a:lnTo>
                  <a:lnTo>
                    <a:pt x="78244" y="486651"/>
                  </a:lnTo>
                  <a:lnTo>
                    <a:pt x="111912" y="502958"/>
                  </a:lnTo>
                  <a:lnTo>
                    <a:pt x="148463" y="506933"/>
                  </a:lnTo>
                  <a:lnTo>
                    <a:pt x="184289" y="498817"/>
                  </a:lnTo>
                  <a:lnTo>
                    <a:pt x="215798" y="478853"/>
                  </a:lnTo>
                  <a:lnTo>
                    <a:pt x="161861" y="395198"/>
                  </a:lnTo>
                  <a:lnTo>
                    <a:pt x="113931" y="395262"/>
                  </a:lnTo>
                  <a:lnTo>
                    <a:pt x="105397" y="394030"/>
                  </a:lnTo>
                  <a:lnTo>
                    <a:pt x="76555" y="327583"/>
                  </a:lnTo>
                  <a:lnTo>
                    <a:pt x="70485" y="278282"/>
                  </a:lnTo>
                  <a:lnTo>
                    <a:pt x="70535" y="228917"/>
                  </a:lnTo>
                  <a:lnTo>
                    <a:pt x="76708" y="179616"/>
                  </a:lnTo>
                  <a:lnTo>
                    <a:pt x="89014" y="130467"/>
                  </a:lnTo>
                  <a:lnTo>
                    <a:pt x="114757" y="111950"/>
                  </a:lnTo>
                  <a:lnTo>
                    <a:pt x="162153" y="112115"/>
                  </a:lnTo>
                  <a:lnTo>
                    <a:pt x="216319" y="28460"/>
                  </a:lnTo>
                  <a:close/>
                </a:path>
                <a:path w="709295" h="507365">
                  <a:moveTo>
                    <a:pt x="330606" y="386118"/>
                  </a:moveTo>
                  <a:lnTo>
                    <a:pt x="329463" y="124053"/>
                  </a:lnTo>
                  <a:lnTo>
                    <a:pt x="259499" y="124358"/>
                  </a:lnTo>
                  <a:lnTo>
                    <a:pt x="200825" y="154266"/>
                  </a:lnTo>
                  <a:lnTo>
                    <a:pt x="201104" y="215874"/>
                  </a:lnTo>
                  <a:lnTo>
                    <a:pt x="258953" y="185978"/>
                  </a:lnTo>
                  <a:lnTo>
                    <a:pt x="259829" y="386422"/>
                  </a:lnTo>
                  <a:lnTo>
                    <a:pt x="330606" y="386118"/>
                  </a:lnTo>
                  <a:close/>
                </a:path>
                <a:path w="709295" h="507365">
                  <a:moveTo>
                    <a:pt x="492887" y="385406"/>
                  </a:moveTo>
                  <a:lnTo>
                    <a:pt x="491744" y="123342"/>
                  </a:lnTo>
                  <a:lnTo>
                    <a:pt x="421779" y="123647"/>
                  </a:lnTo>
                  <a:lnTo>
                    <a:pt x="363105" y="153555"/>
                  </a:lnTo>
                  <a:lnTo>
                    <a:pt x="363385" y="215163"/>
                  </a:lnTo>
                  <a:lnTo>
                    <a:pt x="421233" y="185267"/>
                  </a:lnTo>
                  <a:lnTo>
                    <a:pt x="422109" y="385711"/>
                  </a:lnTo>
                  <a:lnTo>
                    <a:pt x="492887" y="385406"/>
                  </a:lnTo>
                  <a:close/>
                </a:path>
                <a:path w="709295" h="507365">
                  <a:moveTo>
                    <a:pt x="708748" y="203365"/>
                  </a:moveTo>
                  <a:lnTo>
                    <a:pt x="695261" y="154508"/>
                  </a:lnTo>
                  <a:lnTo>
                    <a:pt x="657987" y="123901"/>
                  </a:lnTo>
                  <a:lnTo>
                    <a:pt x="624357" y="118021"/>
                  </a:lnTo>
                  <a:lnTo>
                    <a:pt x="606031" y="119697"/>
                  </a:lnTo>
                  <a:lnTo>
                    <a:pt x="561505" y="143751"/>
                  </a:lnTo>
                  <a:lnTo>
                    <a:pt x="538784" y="189814"/>
                  </a:lnTo>
                  <a:lnTo>
                    <a:pt x="537349" y="208699"/>
                  </a:lnTo>
                  <a:lnTo>
                    <a:pt x="537730" y="218198"/>
                  </a:lnTo>
                  <a:lnTo>
                    <a:pt x="606463" y="217906"/>
                  </a:lnTo>
                  <a:lnTo>
                    <a:pt x="606120" y="210718"/>
                  </a:lnTo>
                  <a:lnTo>
                    <a:pt x="607072" y="194259"/>
                  </a:lnTo>
                  <a:lnTo>
                    <a:pt x="610222" y="184277"/>
                  </a:lnTo>
                  <a:lnTo>
                    <a:pt x="615492" y="178282"/>
                  </a:lnTo>
                  <a:lnTo>
                    <a:pt x="622909" y="176250"/>
                  </a:lnTo>
                  <a:lnTo>
                    <a:pt x="628002" y="176225"/>
                  </a:lnTo>
                  <a:lnTo>
                    <a:pt x="632028" y="178295"/>
                  </a:lnTo>
                  <a:lnTo>
                    <a:pt x="637959" y="186639"/>
                  </a:lnTo>
                  <a:lnTo>
                    <a:pt x="639445" y="192290"/>
                  </a:lnTo>
                  <a:lnTo>
                    <a:pt x="639483" y="199428"/>
                  </a:lnTo>
                  <a:lnTo>
                    <a:pt x="638937" y="209118"/>
                  </a:lnTo>
                  <a:lnTo>
                    <a:pt x="621245" y="253961"/>
                  </a:lnTo>
                  <a:lnTo>
                    <a:pt x="525729" y="385267"/>
                  </a:lnTo>
                  <a:lnTo>
                    <a:pt x="706145" y="384479"/>
                  </a:lnTo>
                  <a:lnTo>
                    <a:pt x="705878" y="324231"/>
                  </a:lnTo>
                  <a:lnTo>
                    <a:pt x="697433" y="324294"/>
                  </a:lnTo>
                  <a:lnTo>
                    <a:pt x="664616" y="325208"/>
                  </a:lnTo>
                  <a:lnTo>
                    <a:pt x="640549" y="326720"/>
                  </a:lnTo>
                  <a:lnTo>
                    <a:pt x="649414" y="318046"/>
                  </a:lnTo>
                  <a:lnTo>
                    <a:pt x="678027" y="285356"/>
                  </a:lnTo>
                  <a:lnTo>
                    <a:pt x="699871" y="248272"/>
                  </a:lnTo>
                  <a:lnTo>
                    <a:pt x="707796" y="218541"/>
                  </a:lnTo>
                  <a:lnTo>
                    <a:pt x="708748" y="2033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72C2258C-DC3A-4825-7DA0-F37055A54415}"/>
              </a:ext>
            </a:extLst>
          </p:cNvPr>
          <p:cNvSpPr txBox="1"/>
          <p:nvPr/>
        </p:nvSpPr>
        <p:spPr>
          <a:xfrm>
            <a:off x="2248893" y="5679105"/>
            <a:ext cx="4572000" cy="3207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>
              <a:lnSpc>
                <a:spcPct val="82000"/>
              </a:lnSpc>
              <a:spcAft>
                <a:spcPts val="800"/>
              </a:spcAft>
              <a:buNone/>
            </a:pPr>
            <a:r>
              <a:rPr lang="it-IT" sz="1800" b="1" kern="100" dirty="0">
                <a:solidFill>
                  <a:srgbClr val="07203E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Numero </a:t>
            </a:r>
            <a:r>
              <a:rPr lang="it-IT" sz="1800" b="1" kern="100" dirty="0">
                <a:solidFill>
                  <a:srgbClr val="BF9E5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unico </a:t>
            </a:r>
            <a:r>
              <a:rPr lang="it-IT" sz="1800" b="1" kern="100" spc="-10" dirty="0">
                <a:solidFill>
                  <a:srgbClr val="07203E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emergenza</a:t>
            </a:r>
            <a:endParaRPr lang="it-IT" sz="9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🔥  </a:t>
            </a:r>
            <a:r>
              <a:rPr dirty="0" err="1"/>
              <a:t>Rischio</a:t>
            </a:r>
            <a:r>
              <a:rPr dirty="0"/>
              <a:t> Incendio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dirty="0"/>
              <a:t>È la </a:t>
            </a:r>
            <a:r>
              <a:rPr dirty="0" err="1"/>
              <a:t>possibilità</a:t>
            </a:r>
            <a:r>
              <a:rPr dirty="0"/>
              <a:t>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si</a:t>
            </a:r>
            <a:r>
              <a:rPr dirty="0"/>
              <a:t> </a:t>
            </a:r>
            <a:r>
              <a:rPr dirty="0" err="1"/>
              <a:t>sviluppi</a:t>
            </a:r>
            <a:r>
              <a:rPr dirty="0"/>
              <a:t> un fuoco </a:t>
            </a:r>
            <a:r>
              <a:rPr dirty="0" err="1"/>
              <a:t>capace</a:t>
            </a:r>
            <a:r>
              <a:rPr dirty="0"/>
              <a:t> di </a:t>
            </a:r>
            <a:r>
              <a:rPr dirty="0" err="1"/>
              <a:t>causare</a:t>
            </a:r>
            <a:r>
              <a:rPr dirty="0"/>
              <a:t> </a:t>
            </a:r>
            <a:r>
              <a:rPr dirty="0" err="1"/>
              <a:t>danni</a:t>
            </a:r>
            <a:r>
              <a:rPr dirty="0"/>
              <a:t> a </a:t>
            </a:r>
            <a:r>
              <a:rPr dirty="0" err="1"/>
              <a:t>persone</a:t>
            </a:r>
            <a:r>
              <a:rPr dirty="0"/>
              <a:t>, </a:t>
            </a:r>
            <a:r>
              <a:rPr dirty="0" err="1"/>
              <a:t>abitazioni</a:t>
            </a:r>
            <a:r>
              <a:rPr dirty="0"/>
              <a:t>, </a:t>
            </a:r>
            <a:r>
              <a:rPr dirty="0" err="1"/>
              <a:t>oggetti</a:t>
            </a:r>
            <a:r>
              <a:rPr dirty="0"/>
              <a:t> e </a:t>
            </a:r>
            <a:r>
              <a:rPr dirty="0" err="1"/>
              <a:t>ambiente</a:t>
            </a:r>
            <a:r>
              <a:rPr dirty="0"/>
              <a:t>.</a:t>
            </a:r>
          </a:p>
          <a:p>
            <a:r>
              <a:rPr dirty="0" err="1"/>
              <a:t>Molti</a:t>
            </a:r>
            <a:r>
              <a:rPr dirty="0"/>
              <a:t> </a:t>
            </a:r>
            <a:r>
              <a:rPr dirty="0" err="1"/>
              <a:t>incendi</a:t>
            </a:r>
            <a:r>
              <a:rPr dirty="0"/>
              <a:t> </a:t>
            </a:r>
            <a:r>
              <a:rPr dirty="0" err="1"/>
              <a:t>nascono</a:t>
            </a:r>
            <a:r>
              <a:rPr dirty="0"/>
              <a:t> da </a:t>
            </a:r>
            <a:r>
              <a:rPr dirty="0" err="1"/>
              <a:t>comportamenti</a:t>
            </a:r>
            <a:r>
              <a:rPr dirty="0"/>
              <a:t> </a:t>
            </a:r>
            <a:r>
              <a:rPr dirty="0" err="1"/>
              <a:t>quotidiani</a:t>
            </a:r>
            <a:r>
              <a:rPr dirty="0"/>
              <a:t>.</a:t>
            </a:r>
          </a:p>
        </p:txBody>
      </p:sp>
      <p:pic>
        <p:nvPicPr>
          <p:cNvPr id="4" name="Image 10">
            <a:extLst>
              <a:ext uri="{FF2B5EF4-FFF2-40B4-BE49-F238E27FC236}">
                <a16:creationId xmlns:a16="http://schemas.microsoft.com/office/drawing/2014/main" id="{277A4D77-D8B0-157E-8390-65795F6F32C4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4751" y="-65685"/>
            <a:ext cx="1121356" cy="161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7EDFF09E-AA49-0443-12C1-1A4535DC4A02}"/>
              </a:ext>
            </a:extLst>
          </p:cNvPr>
          <p:cNvSpPr txBox="1"/>
          <p:nvPr/>
        </p:nvSpPr>
        <p:spPr>
          <a:xfrm>
            <a:off x="2286000" y="1466253"/>
            <a:ext cx="457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Cos’è il rischio incendio?</a:t>
            </a:r>
            <a:endParaRPr lang="it-IT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722" y="1497311"/>
            <a:ext cx="8229600" cy="1143000"/>
          </a:xfrm>
        </p:spPr>
        <p:txBody>
          <a:bodyPr/>
          <a:lstStyle/>
          <a:p>
            <a:r>
              <a:rPr lang="it-IT" b="1" dirty="0"/>
              <a:t>⚠️ </a:t>
            </a:r>
            <a:r>
              <a:rPr dirty="0" err="1"/>
              <a:t>Situazioni</a:t>
            </a:r>
            <a:r>
              <a:rPr dirty="0"/>
              <a:t> a </a:t>
            </a:r>
            <a:r>
              <a:rPr dirty="0" err="1"/>
              <a:t>rischio</a:t>
            </a:r>
            <a:r>
              <a:rPr dirty="0"/>
              <a:t> – In casa</a:t>
            </a:r>
            <a:r>
              <a:rPr lang="it-IT" dirty="0"/>
              <a:t>: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4000" dirty="0"/>
              <a:t>1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dirty="0" err="1"/>
              <a:t>Caricatori</a:t>
            </a:r>
            <a:r>
              <a:rPr dirty="0"/>
              <a:t> </a:t>
            </a:r>
            <a:r>
              <a:rPr dirty="0" err="1"/>
              <a:t>lasciati</a:t>
            </a:r>
            <a:r>
              <a:rPr dirty="0"/>
              <a:t> </a:t>
            </a:r>
            <a:r>
              <a:rPr dirty="0" err="1"/>
              <a:t>attaccati</a:t>
            </a:r>
            <a:r>
              <a:rPr dirty="0"/>
              <a:t> </a:t>
            </a:r>
            <a:r>
              <a:rPr dirty="0" err="1"/>
              <a:t>troppo</a:t>
            </a:r>
            <a:r>
              <a:rPr dirty="0"/>
              <a:t> a </a:t>
            </a:r>
            <a:r>
              <a:rPr dirty="0" err="1"/>
              <a:t>lungo</a:t>
            </a:r>
            <a:endParaRPr dirty="0"/>
          </a:p>
          <a:p>
            <a:pPr marL="0" indent="0">
              <a:buNone/>
            </a:pPr>
            <a:r>
              <a:rPr dirty="0"/>
              <a:t>• Fornelli </a:t>
            </a:r>
            <a:r>
              <a:rPr dirty="0" err="1"/>
              <a:t>accesi</a:t>
            </a:r>
            <a:r>
              <a:rPr dirty="0"/>
              <a:t> senza </a:t>
            </a:r>
            <a:r>
              <a:rPr dirty="0" err="1"/>
              <a:t>controllo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Candele</a:t>
            </a:r>
            <a:r>
              <a:rPr dirty="0"/>
              <a:t> o </a:t>
            </a:r>
            <a:r>
              <a:rPr dirty="0" err="1"/>
              <a:t>incenso</a:t>
            </a:r>
            <a:r>
              <a:rPr dirty="0"/>
              <a:t> </a:t>
            </a:r>
            <a:r>
              <a:rPr dirty="0" err="1"/>
              <a:t>accesi</a:t>
            </a:r>
            <a:endParaRPr dirty="0"/>
          </a:p>
          <a:p>
            <a:pPr marL="0" indent="0">
              <a:buNone/>
            </a:pPr>
            <a:r>
              <a:rPr dirty="0"/>
              <a:t>• Prese </a:t>
            </a:r>
            <a:r>
              <a:rPr dirty="0" err="1"/>
              <a:t>elettriche</a:t>
            </a:r>
            <a:r>
              <a:rPr dirty="0"/>
              <a:t> </a:t>
            </a:r>
            <a:r>
              <a:rPr dirty="0" err="1"/>
              <a:t>sovraccariche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Sigarette</a:t>
            </a:r>
            <a:r>
              <a:rPr dirty="0"/>
              <a:t> </a:t>
            </a:r>
            <a:r>
              <a:rPr dirty="0" err="1"/>
              <a:t>spente</a:t>
            </a:r>
            <a:r>
              <a:rPr dirty="0"/>
              <a:t> male</a:t>
            </a:r>
          </a:p>
        </p:txBody>
      </p:sp>
      <p:pic>
        <p:nvPicPr>
          <p:cNvPr id="4" name="Image 10">
            <a:extLst>
              <a:ext uri="{FF2B5EF4-FFF2-40B4-BE49-F238E27FC236}">
                <a16:creationId xmlns:a16="http://schemas.microsoft.com/office/drawing/2014/main" id="{7961A0A7-B85E-4D96-20AE-765B17603E17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270" y="63374"/>
            <a:ext cx="1121356" cy="161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0798DB2B-8822-9277-3086-0D5C81E0901C}"/>
              </a:ext>
            </a:extLst>
          </p:cNvPr>
          <p:cNvSpPr txBox="1"/>
          <p:nvPr/>
        </p:nvSpPr>
        <p:spPr>
          <a:xfrm>
            <a:off x="457200" y="1055183"/>
            <a:ext cx="7754293" cy="390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it-IT" sz="18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giovani possono incontrare il rischio incendio soprattutto in questi contesti:</a:t>
            </a:r>
            <a:endParaRPr lang="it-IT" sz="1800" b="1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2. 🔌 </a:t>
            </a:r>
            <a:r>
              <a:rPr b="1" dirty="0" err="1"/>
              <a:t>Tecnologia</a:t>
            </a:r>
            <a:r>
              <a:rPr b="1" dirty="0"/>
              <a:t> ed </a:t>
            </a:r>
            <a:r>
              <a:rPr b="1" dirty="0" err="1"/>
              <a:t>elettricità</a:t>
            </a:r>
            <a:r>
              <a:rPr lang="it-IT" b="1" dirty="0"/>
              <a:t>: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Cavi</a:t>
            </a:r>
            <a:r>
              <a:rPr dirty="0"/>
              <a:t> </a:t>
            </a:r>
            <a:r>
              <a:rPr dirty="0" err="1"/>
              <a:t>rovinati</a:t>
            </a:r>
            <a:r>
              <a:rPr dirty="0"/>
              <a:t> o </a:t>
            </a:r>
            <a:r>
              <a:rPr dirty="0" err="1"/>
              <a:t>scoperti</a:t>
            </a:r>
            <a:endParaRPr dirty="0"/>
          </a:p>
          <a:p>
            <a:pPr marL="0" indent="0">
              <a:buNone/>
            </a:pPr>
            <a:r>
              <a:rPr dirty="0"/>
              <a:t>• Power bank di </a:t>
            </a:r>
            <a:r>
              <a:rPr dirty="0" err="1"/>
              <a:t>scarsa</a:t>
            </a:r>
            <a:r>
              <a:rPr dirty="0"/>
              <a:t> </a:t>
            </a:r>
            <a:r>
              <a:rPr dirty="0" err="1"/>
              <a:t>qualità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Dispositivi</a:t>
            </a:r>
            <a:r>
              <a:rPr dirty="0"/>
              <a:t> </a:t>
            </a:r>
            <a:r>
              <a:rPr dirty="0" err="1"/>
              <a:t>coperti</a:t>
            </a:r>
            <a:r>
              <a:rPr dirty="0"/>
              <a:t> </a:t>
            </a:r>
            <a:r>
              <a:rPr dirty="0" err="1"/>
              <a:t>durante</a:t>
            </a:r>
            <a:r>
              <a:rPr dirty="0"/>
              <a:t> la </a:t>
            </a:r>
            <a:r>
              <a:rPr dirty="0" err="1"/>
              <a:t>ricarica</a:t>
            </a:r>
            <a:endParaRPr dirty="0"/>
          </a:p>
        </p:txBody>
      </p:sp>
      <p:pic>
        <p:nvPicPr>
          <p:cNvPr id="4" name="Image 10">
            <a:extLst>
              <a:ext uri="{FF2B5EF4-FFF2-40B4-BE49-F238E27FC236}">
                <a16:creationId xmlns:a16="http://schemas.microsoft.com/office/drawing/2014/main" id="{19FBF0BF-F611-F301-B826-EE9EC0B935B9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994" y="1201800"/>
            <a:ext cx="1121356" cy="161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059" y="274638"/>
            <a:ext cx="9193795" cy="1143000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3. 🚬 </a:t>
            </a:r>
            <a:r>
              <a:rPr dirty="0"/>
              <a:t>Rischi </a:t>
            </a:r>
            <a:r>
              <a:rPr dirty="0" err="1"/>
              <a:t>all’aperto</a:t>
            </a:r>
            <a:r>
              <a:rPr dirty="0"/>
              <a:t> e </a:t>
            </a:r>
            <a:r>
              <a:rPr dirty="0" err="1"/>
              <a:t>attività</a:t>
            </a:r>
            <a:r>
              <a:rPr lang="it-IT" dirty="0"/>
              <a:t> </a:t>
            </a:r>
            <a:r>
              <a:rPr dirty="0" err="1"/>
              <a:t>ricreative</a:t>
            </a:r>
            <a:r>
              <a:rPr lang="it-IT" dirty="0"/>
              <a:t>: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Mozziconi</a:t>
            </a:r>
            <a:r>
              <a:rPr dirty="0"/>
              <a:t> di </a:t>
            </a:r>
            <a:r>
              <a:rPr dirty="0" err="1"/>
              <a:t>sigaretta</a:t>
            </a:r>
            <a:r>
              <a:rPr dirty="0"/>
              <a:t> a terra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Accendini</a:t>
            </a:r>
            <a:r>
              <a:rPr dirty="0"/>
              <a:t> </a:t>
            </a:r>
            <a:r>
              <a:rPr dirty="0" err="1"/>
              <a:t>usati</a:t>
            </a:r>
            <a:r>
              <a:rPr dirty="0"/>
              <a:t> per </a:t>
            </a:r>
            <a:r>
              <a:rPr dirty="0" err="1"/>
              <a:t>gioco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Falò</a:t>
            </a:r>
            <a:r>
              <a:rPr dirty="0"/>
              <a:t> o barbecue </a:t>
            </a:r>
            <a:r>
              <a:rPr dirty="0" err="1"/>
              <a:t>improvvisati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Fuochi</a:t>
            </a:r>
            <a:r>
              <a:rPr dirty="0"/>
              <a:t> </a:t>
            </a:r>
            <a:r>
              <a:rPr dirty="0" err="1"/>
              <a:t>d’artificio</a:t>
            </a:r>
            <a:r>
              <a:rPr dirty="0"/>
              <a:t> non </a:t>
            </a:r>
            <a:r>
              <a:rPr dirty="0" err="1"/>
              <a:t>controllati</a:t>
            </a:r>
            <a:endParaRPr dirty="0"/>
          </a:p>
          <a:p>
            <a:pPr marL="0" indent="0">
              <a:buNone/>
            </a:pPr>
            <a:r>
              <a:rPr dirty="0"/>
              <a:t>• Spray </a:t>
            </a:r>
            <a:r>
              <a:rPr dirty="0" err="1"/>
              <a:t>infiammabili</a:t>
            </a:r>
            <a:r>
              <a:rPr dirty="0"/>
              <a:t> </a:t>
            </a:r>
            <a:r>
              <a:rPr dirty="0" err="1"/>
              <a:t>vicino</a:t>
            </a:r>
            <a:r>
              <a:rPr dirty="0"/>
              <a:t> a </a:t>
            </a:r>
            <a:r>
              <a:rPr dirty="0" err="1"/>
              <a:t>fiamme</a:t>
            </a:r>
            <a:endParaRPr dirty="0"/>
          </a:p>
        </p:txBody>
      </p:sp>
      <p:pic>
        <p:nvPicPr>
          <p:cNvPr id="4" name="Image 10">
            <a:extLst>
              <a:ext uri="{FF2B5EF4-FFF2-40B4-BE49-F238E27FC236}">
                <a16:creationId xmlns:a16="http://schemas.microsoft.com/office/drawing/2014/main" id="{AAFF38C7-BB4C-59FD-3697-589978386BBE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5444" y="1138426"/>
            <a:ext cx="1121356" cy="161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✅ </a:t>
            </a:r>
            <a:r>
              <a:rPr dirty="0" err="1"/>
              <a:t>Comportamenti</a:t>
            </a:r>
            <a:r>
              <a:rPr dirty="0"/>
              <a:t> </a:t>
            </a:r>
            <a:r>
              <a:rPr dirty="0" err="1"/>
              <a:t>sicuri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895" y="23320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dirty="0"/>
              <a:t>• Non </a:t>
            </a:r>
            <a:r>
              <a:rPr dirty="0" err="1"/>
              <a:t>lasciare</a:t>
            </a:r>
            <a:r>
              <a:rPr dirty="0"/>
              <a:t> </a:t>
            </a:r>
            <a:r>
              <a:rPr dirty="0" err="1"/>
              <a:t>fiamme</a:t>
            </a:r>
            <a:r>
              <a:rPr dirty="0"/>
              <a:t> </a:t>
            </a:r>
            <a:r>
              <a:rPr dirty="0" err="1"/>
              <a:t>incustodite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Usare</a:t>
            </a:r>
            <a:r>
              <a:rPr dirty="0"/>
              <a:t> </a:t>
            </a:r>
            <a:r>
              <a:rPr dirty="0" err="1"/>
              <a:t>dispositivi</a:t>
            </a:r>
            <a:r>
              <a:rPr dirty="0"/>
              <a:t> </a:t>
            </a:r>
            <a:r>
              <a:rPr dirty="0" err="1"/>
              <a:t>certificati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Spegnere</a:t>
            </a:r>
            <a:r>
              <a:rPr dirty="0"/>
              <a:t> </a:t>
            </a:r>
            <a:r>
              <a:rPr dirty="0" err="1"/>
              <a:t>sigarette</a:t>
            </a:r>
            <a:r>
              <a:rPr dirty="0"/>
              <a:t> e </a:t>
            </a:r>
            <a:r>
              <a:rPr dirty="0" err="1"/>
              <a:t>candele</a:t>
            </a:r>
            <a:endParaRPr dirty="0"/>
          </a:p>
          <a:p>
            <a:pPr marL="0" indent="0">
              <a:buNone/>
            </a:pPr>
            <a:r>
              <a:rPr dirty="0"/>
              <a:t>• Non </a:t>
            </a:r>
            <a:r>
              <a:rPr dirty="0" err="1"/>
              <a:t>giocare</a:t>
            </a:r>
            <a:r>
              <a:rPr dirty="0"/>
              <a:t> con </a:t>
            </a:r>
            <a:r>
              <a:rPr dirty="0" err="1"/>
              <a:t>materiali</a:t>
            </a:r>
            <a:r>
              <a:rPr dirty="0"/>
              <a:t> </a:t>
            </a:r>
            <a:r>
              <a:rPr dirty="0" err="1"/>
              <a:t>infiammabili</a:t>
            </a:r>
            <a:endParaRPr dirty="0"/>
          </a:p>
        </p:txBody>
      </p:sp>
      <p:pic>
        <p:nvPicPr>
          <p:cNvPr id="4" name="Image 10">
            <a:extLst>
              <a:ext uri="{FF2B5EF4-FFF2-40B4-BE49-F238E27FC236}">
                <a16:creationId xmlns:a16="http://schemas.microsoft.com/office/drawing/2014/main" id="{334900F7-3CFA-4CA8-A2BE-850F91792F81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5444" y="274638"/>
            <a:ext cx="1121356" cy="161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00004982-6D00-2E62-5749-15024F2C7E16}"/>
              </a:ext>
            </a:extLst>
          </p:cNvPr>
          <p:cNvSpPr txBox="1"/>
          <p:nvPr/>
        </p:nvSpPr>
        <p:spPr>
          <a:xfrm>
            <a:off x="1027568" y="1588732"/>
            <a:ext cx="57082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it-IT" sz="2400" dirty="0">
                <a:solidFill>
                  <a:srgbClr val="FF0000"/>
                </a:solidFill>
              </a:rPr>
              <a:t>Cosa fare per ridurre il rischio incendio: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🚨 </a:t>
            </a:r>
            <a:r>
              <a:rPr dirty="0"/>
              <a:t>Cosa fare in </a:t>
            </a:r>
            <a:r>
              <a:rPr dirty="0" err="1"/>
              <a:t>caso</a:t>
            </a:r>
            <a:r>
              <a:rPr dirty="0"/>
              <a:t> di </a:t>
            </a:r>
            <a:r>
              <a:rPr dirty="0" err="1"/>
              <a:t>incendio</a:t>
            </a:r>
            <a:r>
              <a:rPr lang="it-IT" dirty="0"/>
              <a:t>?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Mantieni</a:t>
            </a:r>
            <a:r>
              <a:rPr dirty="0"/>
              <a:t> la </a:t>
            </a:r>
            <a:r>
              <a:rPr dirty="0" err="1"/>
              <a:t>calma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Avvisa</a:t>
            </a:r>
            <a:r>
              <a:rPr dirty="0"/>
              <a:t> subito </a:t>
            </a:r>
            <a:r>
              <a:rPr dirty="0" err="1"/>
              <a:t>gli</a:t>
            </a:r>
            <a:r>
              <a:rPr dirty="0"/>
              <a:t> </a:t>
            </a:r>
            <a:r>
              <a:rPr dirty="0" err="1"/>
              <a:t>altri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Chiama</a:t>
            </a:r>
            <a:r>
              <a:rPr dirty="0"/>
              <a:t> il 115 o il 112</a:t>
            </a:r>
          </a:p>
          <a:p>
            <a:pPr marL="0" indent="0">
              <a:buNone/>
            </a:pPr>
            <a:r>
              <a:rPr dirty="0"/>
              <a:t>• Non </a:t>
            </a:r>
            <a:r>
              <a:rPr dirty="0" err="1"/>
              <a:t>usare</a:t>
            </a:r>
            <a:r>
              <a:rPr dirty="0"/>
              <a:t> </a:t>
            </a:r>
            <a:r>
              <a:rPr dirty="0" err="1"/>
              <a:t>ascensori</a:t>
            </a:r>
            <a:endParaRPr dirty="0"/>
          </a:p>
          <a:p>
            <a:pPr marL="0" indent="0">
              <a:buNone/>
            </a:pPr>
            <a:r>
              <a:rPr dirty="0"/>
              <a:t>• In </a:t>
            </a:r>
            <a:r>
              <a:rPr dirty="0" err="1"/>
              <a:t>presenza</a:t>
            </a:r>
            <a:r>
              <a:rPr dirty="0"/>
              <a:t> di </a:t>
            </a:r>
            <a:r>
              <a:rPr dirty="0" err="1"/>
              <a:t>fumo</a:t>
            </a:r>
            <a:r>
              <a:rPr dirty="0"/>
              <a:t> </a:t>
            </a:r>
            <a:r>
              <a:rPr dirty="0" err="1"/>
              <a:t>cammina</a:t>
            </a:r>
            <a:r>
              <a:rPr dirty="0"/>
              <a:t> chinato</a:t>
            </a:r>
          </a:p>
        </p:txBody>
      </p:sp>
      <p:pic>
        <p:nvPicPr>
          <p:cNvPr id="4" name="Image 10">
            <a:extLst>
              <a:ext uri="{FF2B5EF4-FFF2-40B4-BE49-F238E27FC236}">
                <a16:creationId xmlns:a16="http://schemas.microsoft.com/office/drawing/2014/main" id="{9AC65E72-7760-3CAC-2F3B-7820A4916E1E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142" y="996447"/>
            <a:ext cx="1121356" cy="161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 uscite di sicurezza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 uscite di sicurezza permettono la fuga verso un luogo sicuro.</a:t>
            </a:r>
          </a:p>
          <a:p>
            <a:r>
              <a:t>Devono essere sempre libere e segnalate da cartelli verdi.</a:t>
            </a:r>
          </a:p>
        </p:txBody>
      </p:sp>
      <p:pic>
        <p:nvPicPr>
          <p:cNvPr id="4" name="Image 10">
            <a:extLst>
              <a:ext uri="{FF2B5EF4-FFF2-40B4-BE49-F238E27FC236}">
                <a16:creationId xmlns:a16="http://schemas.microsoft.com/office/drawing/2014/main" id="{4CEAA6F9-DCB0-923F-D03F-05648020A910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088" y="0"/>
            <a:ext cx="1121356" cy="161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Image 53">
            <a:extLst>
              <a:ext uri="{FF2B5EF4-FFF2-40B4-BE49-F238E27FC236}">
                <a16:creationId xmlns:a16="http://schemas.microsoft.com/office/drawing/2014/main" id="{FC4C74AB-CA8B-8E7A-295D-D1588A5D7457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0556" y="3450785"/>
            <a:ext cx="2465811" cy="272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Image 70">
            <a:extLst>
              <a:ext uri="{FF2B5EF4-FFF2-40B4-BE49-F238E27FC236}">
                <a16:creationId xmlns:a16="http://schemas.microsoft.com/office/drawing/2014/main" id="{B3C1CE46-CF8C-BC48-44DF-42B416877EEA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126" y="4356814"/>
            <a:ext cx="1217690" cy="781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Image 71">
            <a:extLst>
              <a:ext uri="{FF2B5EF4-FFF2-40B4-BE49-F238E27FC236}">
                <a16:creationId xmlns:a16="http://schemas.microsoft.com/office/drawing/2014/main" id="{8774ECFA-5A8A-745F-112D-37C30FF98150}"/>
              </a:ext>
            </a:extLst>
          </p:cNvPr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207" y="4200809"/>
            <a:ext cx="2142419" cy="1040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Cos’è un’emergenza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È una situazione anomala e imprevista che richiede azioni straordinarie per proteggere le persone e limitare i danni.</a:t>
            </a:r>
          </a:p>
        </p:txBody>
      </p:sp>
      <p:pic>
        <p:nvPicPr>
          <p:cNvPr id="4" name="Image 10">
            <a:extLst>
              <a:ext uri="{FF2B5EF4-FFF2-40B4-BE49-F238E27FC236}">
                <a16:creationId xmlns:a16="http://schemas.microsoft.com/office/drawing/2014/main" id="{EC50CD68-50D9-3E25-F9D4-7AC2711F6D2C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089" y="124437"/>
            <a:ext cx="1121356" cy="161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379</Words>
  <Application>Microsoft Office PowerPoint</Application>
  <PresentationFormat>Presentazione su schermo (4:3)</PresentationFormat>
  <Paragraphs>70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8" baseType="lpstr">
      <vt:lpstr>Arial</vt:lpstr>
      <vt:lpstr>Calibri</vt:lpstr>
      <vt:lpstr>Segoe UI Emoji</vt:lpstr>
      <vt:lpstr>Tahoma</vt:lpstr>
      <vt:lpstr>Times New Roman</vt:lpstr>
      <vt:lpstr>Office Theme</vt:lpstr>
      <vt:lpstr>🔥 Il rischio incendio</vt:lpstr>
      <vt:lpstr>🔥  Rischio Incendio</vt:lpstr>
      <vt:lpstr>⚠️ Situazioni a rischio – In casa:</vt:lpstr>
      <vt:lpstr>2. 🔌 Tecnologia ed elettricità:</vt:lpstr>
      <vt:lpstr>3. 🚬 Rischi all’aperto e attività ricreative:</vt:lpstr>
      <vt:lpstr>✅ Comportamenti sicuri</vt:lpstr>
      <vt:lpstr>🚨 Cosa fare in caso di incendio?</vt:lpstr>
      <vt:lpstr>Le uscite di sicurezza</vt:lpstr>
      <vt:lpstr>Cos’è un’emergenza</vt:lpstr>
      <vt:lpstr>Gestione dell’emergenza</vt:lpstr>
      <vt:lpstr>Messaggio importante</vt:lpstr>
      <vt:lpstr>Slogan per la scuola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Dario</cp:lastModifiedBy>
  <cp:revision>6</cp:revision>
  <dcterms:created xsi:type="dcterms:W3CDTF">2013-01-27T09:14:16Z</dcterms:created>
  <dcterms:modified xsi:type="dcterms:W3CDTF">2026-01-08T13:01:28Z</dcterms:modified>
  <cp:category/>
</cp:coreProperties>
</file>